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83" r:id="rId2"/>
    <p:sldId id="284" r:id="rId3"/>
    <p:sldId id="257" r:id="rId4"/>
    <p:sldId id="258" r:id="rId5"/>
    <p:sldId id="285" r:id="rId6"/>
    <p:sldId id="376" r:id="rId7"/>
    <p:sldId id="377" r:id="rId8"/>
    <p:sldId id="378" r:id="rId9"/>
    <p:sldId id="401" r:id="rId10"/>
    <p:sldId id="429" r:id="rId11"/>
    <p:sldId id="430" r:id="rId12"/>
    <p:sldId id="407" r:id="rId13"/>
    <p:sldId id="408" r:id="rId14"/>
    <p:sldId id="288" r:id="rId15"/>
    <p:sldId id="434" r:id="rId16"/>
    <p:sldId id="435" r:id="rId17"/>
    <p:sldId id="436" r:id="rId18"/>
    <p:sldId id="437" r:id="rId19"/>
    <p:sldId id="438" r:id="rId20"/>
    <p:sldId id="478" r:id="rId21"/>
    <p:sldId id="459" r:id="rId22"/>
    <p:sldId id="289" r:id="rId23"/>
    <p:sldId id="499" r:id="rId24"/>
    <p:sldId id="500" r:id="rId25"/>
    <p:sldId id="503" r:id="rId26"/>
    <p:sldId id="504" r:id="rId27"/>
    <p:sldId id="525" r:id="rId28"/>
    <p:sldId id="526" r:id="rId29"/>
    <p:sldId id="527" r:id="rId30"/>
    <p:sldId id="529" r:id="rId31"/>
    <p:sldId id="322" r:id="rId32"/>
    <p:sldId id="323" r:id="rId33"/>
    <p:sldId id="531" r:id="rId34"/>
    <p:sldId id="530" r:id="rId35"/>
    <p:sldId id="532" r:id="rId36"/>
    <p:sldId id="533" r:id="rId37"/>
    <p:sldId id="544" r:id="rId38"/>
    <p:sldId id="545" r:id="rId39"/>
    <p:sldId id="546" r:id="rId40"/>
    <p:sldId id="548" r:id="rId41"/>
    <p:sldId id="549" r:id="rId42"/>
    <p:sldId id="550" r:id="rId43"/>
    <p:sldId id="551" r:id="rId44"/>
    <p:sldId id="552" r:id="rId45"/>
    <p:sldId id="553" r:id="rId46"/>
    <p:sldId id="561" r:id="rId47"/>
    <p:sldId id="562" r:id="rId48"/>
    <p:sldId id="563" r:id="rId49"/>
    <p:sldId id="327" r:id="rId50"/>
    <p:sldId id="564" r:id="rId51"/>
    <p:sldId id="565" r:id="rId52"/>
    <p:sldId id="567" r:id="rId53"/>
    <p:sldId id="568" r:id="rId54"/>
    <p:sldId id="569" r:id="rId55"/>
    <p:sldId id="570" r:id="rId56"/>
    <p:sldId id="355" r:id="rId57"/>
    <p:sldId id="282" r:id="rId58"/>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6" d="100"/>
          <a:sy n="66" d="100"/>
        </p:scale>
        <p:origin x="6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9/8/2023</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55</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GDD-LENOVO\Downloads\videoplayback.mp4" TargetMode="External"/><Relationship Id="rId1" Type="http://schemas.microsoft.com/office/2007/relationships/media" Target="file:///C:\Users\TGDD-LENOVO\Downloads\videoplayback.mp4"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playback">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719455" y="1626235"/>
            <a:ext cx="10634345" cy="5231130"/>
          </a:xfrm>
          <a:prstGeom prst="rect">
            <a:avLst/>
          </a:prstGeom>
        </p:spPr>
      </p:pic>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p>
        </p:txBody>
      </p:sp>
      <p:sp>
        <p:nvSpPr>
          <p:cNvPr id="3" name="Text Box 2"/>
          <p:cNvSpPr txBox="1"/>
          <p:nvPr/>
        </p:nvSpPr>
        <p:spPr>
          <a:xfrm>
            <a:off x="5814695" y="1713230"/>
            <a:ext cx="6378575" cy="1938020"/>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p>
        </p:txBody>
      </p:sp>
      <p:sp>
        <p:nvSpPr>
          <p:cNvPr id="5" name="Text Box 4"/>
          <p:cNvSpPr txBox="1"/>
          <p:nvPr/>
        </p:nvSpPr>
        <p:spPr>
          <a:xfrm>
            <a:off x="5813425" y="3698240"/>
            <a:ext cx="6360160" cy="3169285"/>
          </a:xfrm>
          <a:prstGeom prst="rect">
            <a:avLst/>
          </a:prstGeom>
          <a:noFill/>
        </p:spPr>
        <p:txBody>
          <a:bodyPr wrap="square" rtlCol="0">
            <a:spAutoFit/>
          </a:bodyPr>
          <a:lstStyle/>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1. Khi trộn bột sắt với bột lưu huỳnh, hỗn hợp thu được có một phẩn bị nam chầm hút, phần này là sắt.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2. Chất trong ống nghiệm (2) sau khi được đun nóng và để nguội không bị nam chầm hút.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3. Sau khi trộn bột sắt với bột lưu huỳnh, không có chất mới được tạo thành vì khi tách chất ra khỏi hỗn hợp ta lại thu được các chất ban đầu (H).</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4. Sau khi đun nóng hỗn hợp bột sắt với bột lưu huỳnh có chất mới tạo thành, sản phẩm có màu xám và không bị nam châm hút (H).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7074535"/>
        </p:xfrm>
        <a:graphic>
          <a:graphicData uri="http://schemas.openxmlformats.org/drawingml/2006/table">
            <a:tbl>
              <a:tblPr firstRow="1" bandRow="1">
                <a:tableStyleId>{5940675A-B579-460E-94D1-54222C63F5DA}</a:tableStyleId>
              </a:tblPr>
              <a:tblGrid>
                <a:gridCol w="5041900">
                  <a:extLst>
                    <a:ext uri="{9D8B030D-6E8A-4147-A177-3AD203B41FA5}">
                      <a16:colId xmlns:a16="http://schemas.microsoft.com/office/drawing/2014/main" val="20000"/>
                    </a:ext>
                  </a:extLst>
                </a:gridCol>
                <a:gridCol w="7150100">
                  <a:extLst>
                    <a:ext uri="{9D8B030D-6E8A-4147-A177-3AD203B41FA5}">
                      <a16:colId xmlns:a16="http://schemas.microsoft.com/office/drawing/2014/main" val="20001"/>
                    </a:ext>
                  </a:extLst>
                </a:gridCol>
              </a:tblGrid>
              <a:tr h="443230">
                <a:tc gridSpan="2">
                  <a:txBody>
                    <a:bodyPr/>
                    <a:lstStyle/>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1865">
                <a:tc>
                  <a:txBody>
                    <a:bodyPr/>
                    <a:lstStyle/>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768725">
                <a:tc>
                  <a:txBody>
                    <a:bodyPr/>
                    <a:lstStyle/>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P spid="3084" grpId="0"/>
      <p:bldP spid="308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 xảy ra khi có chất mới được tạo thành với những tính chất mới, khác biệt với chất ban đầu. </a:t>
            </a:r>
          </a:p>
          <a:p>
            <a:r>
              <a:rPr lang="en-US" sz="28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lstStyle/>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7489</Words>
  <Application>Microsoft Office PowerPoint</Application>
  <PresentationFormat>Widescreen</PresentationFormat>
  <Paragraphs>392</Paragraphs>
  <Slides>57</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Microsoft YaHei</vt:lpstr>
      <vt:lpstr>Arial</vt:lpstr>
      <vt:lpstr>Bahnschrift Light</vt:lpstr>
      <vt:lpstr>Calibri</vt:lpstr>
      <vt:lpstr>Calibri Light</vt:lpstr>
      <vt:lpstr>Impact</vt:lpstr>
      <vt:lpstr>Impact MT Std</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Nguyễn Thu Ngọc</cp:lastModifiedBy>
  <cp:revision>60</cp:revision>
  <dcterms:created xsi:type="dcterms:W3CDTF">2017-05-28T12:28:00Z</dcterms:created>
  <dcterms:modified xsi:type="dcterms:W3CDTF">2023-09-08T11:48:56Z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